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291" autoAdjust="0"/>
  </p:normalViewPr>
  <p:slideViewPr>
    <p:cSldViewPr>
      <p:cViewPr varScale="1">
        <p:scale>
          <a:sx n="62" d="100"/>
          <a:sy n="62" d="100"/>
        </p:scale>
        <p:origin x="-2098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B034A-FA83-41DB-BFD6-BBDDA794CA05}" type="datetimeFigureOut">
              <a:rPr lang="en-US" smtClean="0"/>
              <a:t>9/24/2015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8F678-37A3-437A-BFFB-2C3CB8D5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99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Chart facts:</a:t>
            </a:r>
          </a:p>
          <a:p>
            <a:endParaRPr lang="en-US" dirty="0" smtClean="0"/>
          </a:p>
          <a:p>
            <a:r>
              <a:rPr lang="en-US" dirty="0" smtClean="0"/>
              <a:t>Base</a:t>
            </a:r>
            <a:r>
              <a:rPr lang="en-US" baseline="0" dirty="0" smtClean="0"/>
              <a:t> chart is the 30 year bond (ZB) price action (PA).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Overlayed</a:t>
            </a:r>
            <a:r>
              <a:rPr lang="en-US" baseline="0" dirty="0" smtClean="0"/>
              <a:t> with the ES SP </a:t>
            </a:r>
            <a:r>
              <a:rPr lang="en-US" baseline="0" dirty="0" err="1" smtClean="0"/>
              <a:t>emini</a:t>
            </a:r>
            <a:r>
              <a:rPr lang="en-US" baseline="0" dirty="0" smtClean="0"/>
              <a:t> PA.</a:t>
            </a:r>
          </a:p>
          <a:p>
            <a:endParaRPr lang="en-US" baseline="0" dirty="0" smtClean="0"/>
          </a:p>
          <a:p>
            <a:r>
              <a:rPr lang="en-US" baseline="0" dirty="0" smtClean="0"/>
              <a:t>Help:</a:t>
            </a:r>
          </a:p>
          <a:p>
            <a:endParaRPr lang="en-US" baseline="0" dirty="0" smtClean="0"/>
          </a:p>
          <a:p>
            <a:r>
              <a:rPr lang="en-US" baseline="0" dirty="0" smtClean="0"/>
              <a:t>I want an audible alert with when ZB PA and ES PA intersections in the blue circles areas.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Thank you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8F678-37A3-437A-BFFB-2C3CB8D5D9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003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71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62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978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32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7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4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799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73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10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04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392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AA37-F949-44A5-99C4-D244777ED62A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BF956-97BF-4F36-B796-338BF317F1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131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34" y="609600"/>
            <a:ext cx="86106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2743200" y="3276600"/>
            <a:ext cx="228600" cy="76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276600" y="3505200"/>
            <a:ext cx="2286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172200" y="3505200"/>
            <a:ext cx="2286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762000" y="3429000"/>
            <a:ext cx="304800" cy="76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2573</TotalTime>
  <Words>50</Words>
  <Application>Microsoft Office PowerPoint</Application>
  <PresentationFormat>On-screen Show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MMOB Trading LLC</dc:creator>
  <cp:lastModifiedBy>MMOB Trading LLC</cp:lastModifiedBy>
  <cp:revision>5</cp:revision>
  <dcterms:created xsi:type="dcterms:W3CDTF">2015-09-23T03:05:12Z</dcterms:created>
  <dcterms:modified xsi:type="dcterms:W3CDTF">2015-09-24T21:58:27Z</dcterms:modified>
</cp:coreProperties>
</file>