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50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B7A62-2049-4C79-A7AA-221B3D014C29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6DE28-6A0E-4B53-87EE-908996DC72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6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B7A62-2049-4C79-A7AA-221B3D014C29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6DE28-6A0E-4B53-87EE-908996DC72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265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B7A62-2049-4C79-A7AA-221B3D014C29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6DE28-6A0E-4B53-87EE-908996DC72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080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B7A62-2049-4C79-A7AA-221B3D014C29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6DE28-6A0E-4B53-87EE-908996DC72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78018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B7A62-2049-4C79-A7AA-221B3D014C29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6DE28-6A0E-4B53-87EE-908996DC72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9873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B7A62-2049-4C79-A7AA-221B3D014C29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6DE28-6A0E-4B53-87EE-908996DC72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3318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B7A62-2049-4C79-A7AA-221B3D014C29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6DE28-6A0E-4B53-87EE-908996DC72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8308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B7A62-2049-4C79-A7AA-221B3D014C29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6DE28-6A0E-4B53-87EE-908996DC72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604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B7A62-2049-4C79-A7AA-221B3D014C29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6DE28-6A0E-4B53-87EE-908996DC72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3920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B7A62-2049-4C79-A7AA-221B3D014C29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6DE28-6A0E-4B53-87EE-908996DC72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384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B7A62-2049-4C79-A7AA-221B3D014C29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6DE28-6A0E-4B53-87EE-908996DC72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08659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AB7A62-2049-4C79-A7AA-221B3D014C29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16DE28-6A0E-4B53-87EE-908996DC72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1679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53972"/>
            <a:ext cx="9144000" cy="5350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521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MMOB Trading LLC</dc:creator>
  <cp:lastModifiedBy>MMOB Trading LLC</cp:lastModifiedBy>
  <cp:revision>1</cp:revision>
  <dcterms:created xsi:type="dcterms:W3CDTF">2016-04-18T14:25:35Z</dcterms:created>
  <dcterms:modified xsi:type="dcterms:W3CDTF">2016-04-18T14:28:35Z</dcterms:modified>
</cp:coreProperties>
</file>