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5E2D-925F-4E69-B147-B0F8077EC0A3}" type="datetimeFigureOut">
              <a:rPr lang="en-US" smtClean="0"/>
              <a:t>14/10/28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20293-F4CC-468C-BBAA-853C4E5D6F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5E2D-925F-4E69-B147-B0F8077EC0A3}" type="datetimeFigureOut">
              <a:rPr lang="en-US" smtClean="0"/>
              <a:t>14/10/28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20293-F4CC-468C-BBAA-853C4E5D6F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5E2D-925F-4E69-B147-B0F8077EC0A3}" type="datetimeFigureOut">
              <a:rPr lang="en-US" smtClean="0"/>
              <a:t>14/10/28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20293-F4CC-468C-BBAA-853C4E5D6F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5E2D-925F-4E69-B147-B0F8077EC0A3}" type="datetimeFigureOut">
              <a:rPr lang="en-US" smtClean="0"/>
              <a:t>14/10/28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20293-F4CC-468C-BBAA-853C4E5D6F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5E2D-925F-4E69-B147-B0F8077EC0A3}" type="datetimeFigureOut">
              <a:rPr lang="en-US" smtClean="0"/>
              <a:t>14/10/28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20293-F4CC-468C-BBAA-853C4E5D6F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5E2D-925F-4E69-B147-B0F8077EC0A3}" type="datetimeFigureOut">
              <a:rPr lang="en-US" smtClean="0"/>
              <a:t>14/10/28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20293-F4CC-468C-BBAA-853C4E5D6F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5E2D-925F-4E69-B147-B0F8077EC0A3}" type="datetimeFigureOut">
              <a:rPr lang="en-US" smtClean="0"/>
              <a:t>14/10/28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20293-F4CC-468C-BBAA-853C4E5D6F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5E2D-925F-4E69-B147-B0F8077EC0A3}" type="datetimeFigureOut">
              <a:rPr lang="en-US" smtClean="0"/>
              <a:t>14/10/28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20293-F4CC-468C-BBAA-853C4E5D6F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5E2D-925F-4E69-B147-B0F8077EC0A3}" type="datetimeFigureOut">
              <a:rPr lang="en-US" smtClean="0"/>
              <a:t>14/10/28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20293-F4CC-468C-BBAA-853C4E5D6F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5E2D-925F-4E69-B147-B0F8077EC0A3}" type="datetimeFigureOut">
              <a:rPr lang="en-US" smtClean="0"/>
              <a:t>14/10/28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20293-F4CC-468C-BBAA-853C4E5D6F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5E2D-925F-4E69-B147-B0F8077EC0A3}" type="datetimeFigureOut">
              <a:rPr lang="en-US" smtClean="0"/>
              <a:t>14/10/28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20293-F4CC-468C-BBAA-853C4E5D6F5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15E2D-925F-4E69-B147-B0F8077EC0A3}" type="datetimeFigureOut">
              <a:rPr lang="en-US" smtClean="0"/>
              <a:t>14/10/28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20293-F4CC-468C-BBAA-853C4E5D6F5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user\Desktop\ScreenHunter_33 Oct. 28 00.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6497"/>
            <a:ext cx="9144000" cy="5765006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1676400" y="2743200"/>
            <a:ext cx="1295400" cy="8382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2362200" y="2362200"/>
            <a:ext cx="6019800" cy="685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 flipV="1">
            <a:off x="533400" y="2438400"/>
            <a:ext cx="1447800" cy="533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-228600" y="2133600"/>
            <a:ext cx="1447800" cy="533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8077200" y="1981200"/>
            <a:ext cx="1066800" cy="76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1752600" y="1600200"/>
            <a:ext cx="4240648" cy="954107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</a:rPr>
              <a:t>Why P/L  shows 40Ticks when actual is only 8T?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1118.1 – 1117.3 =  8T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What  setting do I need to change..?</a:t>
            </a:r>
          </a:p>
          <a:p>
            <a:r>
              <a:rPr lang="en-US" sz="1400" b="1" dirty="0" smtClean="0">
                <a:solidFill>
                  <a:schemeClr val="bg1"/>
                </a:solidFill>
              </a:rPr>
              <a:t>How can I see P/L in actual $$ value.. In this case -400 ?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ScreenHunter_34 Oct. 28 01.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3" y="319087"/>
            <a:ext cx="5747842" cy="4329113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410200" y="2438400"/>
            <a:ext cx="304800" cy="1905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172200" y="3886200"/>
            <a:ext cx="274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What is the setting to display this on my Chart DOM ?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5715000" y="3352800"/>
            <a:ext cx="1143000" cy="533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51</Words>
  <Application>Microsoft Office PowerPoint</Application>
  <PresentationFormat>On-screen Show (4:3)</PresentationFormat>
  <Paragraphs>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4</cp:revision>
  <dcterms:created xsi:type="dcterms:W3CDTF">2014-10-28T04:24:53Z</dcterms:created>
  <dcterms:modified xsi:type="dcterms:W3CDTF">2014-10-28T05:10:08Z</dcterms:modified>
</cp:coreProperties>
</file>