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50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453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25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30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64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874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93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239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1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581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751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68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520AD-C090-4421-BB91-EA56A5D34A48}" type="datetimeFigureOut">
              <a:rPr lang="en-US" smtClean="0"/>
              <a:t>4/18/2016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E37A6-087E-4DAF-ADCC-D9093E964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937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4740"/>
            <a:ext cx="9144000" cy="5468519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 flipH="1">
            <a:off x="842875" y="1889156"/>
            <a:ext cx="259081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 flipH="1">
            <a:off x="2286000" y="1524000"/>
            <a:ext cx="259081" cy="228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95407" y="1453634"/>
            <a:ext cx="15540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/>
              <a:t>Alert triggered</a:t>
            </a:r>
            <a:endParaRPr lang="en-US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2743200" y="1455345"/>
            <a:ext cx="1927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smtClean="0"/>
              <a:t>Alert not triggered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6562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MMOB Trading LLC</dc:creator>
  <cp:lastModifiedBy>MMOB Trading LLC</cp:lastModifiedBy>
  <cp:revision>1</cp:revision>
  <dcterms:created xsi:type="dcterms:W3CDTF">2016-04-18T13:54:55Z</dcterms:created>
  <dcterms:modified xsi:type="dcterms:W3CDTF">2016-04-18T13:59:29Z</dcterms:modified>
</cp:coreProperties>
</file>